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jirGJQvjQ8mjM97MTs06mOspEk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ffea4d86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ffea4d86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ffea4d86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ffea4d86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68354" y="-2665647"/>
            <a:ext cx="685529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5">
            <a:alphaModFix/>
          </a:blip>
          <a:srcRect t="6477" b="10693"/>
          <a:stretch/>
        </p:blipFill>
        <p:spPr>
          <a:xfrm>
            <a:off x="2762827" y="1221600"/>
            <a:ext cx="6666322" cy="36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672738" y="281550"/>
            <a:ext cx="10846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 New Roman"/>
              <a:buNone/>
            </a:pPr>
            <a:r>
              <a:rPr lang="sk-SK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Historická škola prof.Jozefa Mistríka</a:t>
            </a:r>
            <a:endParaRPr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6274" y="4085944"/>
            <a:ext cx="2551836" cy="257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63794" y="5427493"/>
            <a:ext cx="1721096" cy="137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30906" y="5585363"/>
            <a:ext cx="1235234" cy="12699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0" name="Google Shape;90;p1"/>
          <p:cNvGraphicFramePr/>
          <p:nvPr/>
        </p:nvGraphicFramePr>
        <p:xfrm>
          <a:off x="316360" y="1472882"/>
          <a:ext cx="981867" cy="87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9" imgW="981867" imgH="872332" progId="CorelDraw.Graphic.16">
                  <p:embed/>
                </p:oleObj>
              </mc:Choice>
              <mc:Fallback>
                <p:oleObj r:id="rId9" imgW="981867" imgH="872332" progId="CorelDraw.Graphic.16">
                  <p:embed/>
                  <p:pic>
                    <p:nvPicPr>
                      <p:cNvPr id="90" name="Google Shape;90;p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316360" y="1472882"/>
                        <a:ext cx="981867" cy="872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Google Shape;91;p1"/>
          <p:cNvGraphicFramePr/>
          <p:nvPr/>
        </p:nvGraphicFramePr>
        <p:xfrm>
          <a:off x="10743738" y="1472882"/>
          <a:ext cx="981867" cy="87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11" imgW="981867" imgH="872332" progId="CorelDraw.Graphic.16">
                  <p:embed/>
                </p:oleObj>
              </mc:Choice>
              <mc:Fallback>
                <p:oleObj r:id="rId11" imgW="981867" imgH="872332" progId="CorelDraw.Graphic.16">
                  <p:embed/>
                  <p:pic>
                    <p:nvPicPr>
                      <p:cNvPr id="91" name="Google Shape;91;p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10743738" y="1472882"/>
                        <a:ext cx="981867" cy="872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" name="Google Shape;92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7483" y="5048618"/>
            <a:ext cx="3088591" cy="16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 descr="Obrázok, na ktorom je vonkajšie, strom, osoba, ľudia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408" y="163427"/>
            <a:ext cx="4859176" cy="65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 txBox="1">
            <a:spLocks noGrp="1"/>
          </p:cNvSpPr>
          <p:nvPr>
            <p:ph type="ctrTitle"/>
          </p:nvPr>
        </p:nvSpPr>
        <p:spPr>
          <a:xfrm>
            <a:off x="3888738" y="5775075"/>
            <a:ext cx="4414500" cy="9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mes New Roman"/>
              <a:buNone/>
            </a:pPr>
            <a:r>
              <a:rPr lang="sk-SK" i="1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Ďakujeme!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619432" y="2370544"/>
            <a:ext cx="20105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8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Tretiačky z </a:t>
            </a:r>
          </a:p>
          <a:p>
            <a:r>
              <a:rPr lang="sk-SK" sz="2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o</a:t>
            </a:r>
            <a:r>
              <a:rPr lang="sk-SK" sz="2800" dirty="0" smtClean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dboru</a:t>
            </a:r>
          </a:p>
          <a:p>
            <a:r>
              <a:rPr lang="sk-SK" sz="2800" dirty="0" smtClean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pedagogika</a:t>
            </a:r>
            <a:endParaRPr lang="sk-SK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668354" y="-2741847"/>
            <a:ext cx="685529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1524000" y="9917"/>
            <a:ext cx="9144000" cy="15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mes New Roman"/>
              <a:buNone/>
            </a:pPr>
            <a:r>
              <a:rPr lang="sk-SK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Špania Dolina 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subTitle" idx="1"/>
          </p:nvPr>
        </p:nvSpPr>
        <p:spPr>
          <a:xfrm>
            <a:off x="336250" y="3115175"/>
            <a:ext cx="10983600" cy="3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Špania Dolina - obec starej a slávnej baníckej tradície.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Preslávená kedysi po celej Európe svojim rudným bohatstvom, najmä meďou.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Obec bola hlavnou základňou ťažby medenej rudy mediarskych závodov.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Štôlne a šachty na Španej Doline mali rozličné názvy, zvyčajne mená panovníkov </a:t>
            </a:r>
            <a:r>
              <a:rPr lang="sk-SK" sz="25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	(</a:t>
            </a: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Ferdinandova, </a:t>
            </a:r>
            <a:r>
              <a:rPr lang="sk-SK" sz="2500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Ludvíkova</a:t>
            </a: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Karlova).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</a:t>
            </a:r>
            <a:r>
              <a:rPr lang="sk-SK" sz="2500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viacstoročnej</a:t>
            </a:r>
            <a:r>
              <a:rPr lang="sk-SK" sz="25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ťažbe (zač. 18.stor.) začala upadať nielen ťažba, ale aj obec - baníci sa postupne sťahovali do iných baníckych oblastí.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00" name="Google Shape;100;p2"/>
          <p:cNvGraphicFramePr/>
          <p:nvPr/>
        </p:nvGraphicFramePr>
        <p:xfrm>
          <a:off x="445724" y="-3376"/>
          <a:ext cx="2709001" cy="216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5" imgW="2709001" imgH="2166180" progId="CorelDraw.Graphic.16">
                  <p:embed/>
                </p:oleObj>
              </mc:Choice>
              <mc:Fallback>
                <p:oleObj r:id="rId5" imgW="2709001" imgH="2166180" progId="CorelDraw.Graphic.16">
                  <p:embed/>
                  <p:pic>
                    <p:nvPicPr>
                      <p:cNvPr id="100" name="Google Shape;100;p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445724" y="-3376"/>
                        <a:ext cx="2709001" cy="2166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Google Shape;101;p2"/>
          <p:cNvGraphicFramePr/>
          <p:nvPr/>
        </p:nvGraphicFramePr>
        <p:xfrm>
          <a:off x="7392975" y="1518025"/>
          <a:ext cx="1881000" cy="193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7" imgW="1881000" imgH="1932524" progId="CorelDraw.Graphic.16">
                  <p:embed/>
                </p:oleObj>
              </mc:Choice>
              <mc:Fallback>
                <p:oleObj r:id="rId7" imgW="1881000" imgH="1932524" progId="CorelDraw.Graphic.16">
                  <p:embed/>
                  <p:pic>
                    <p:nvPicPr>
                      <p:cNvPr id="101" name="Google Shape;101;p2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7392975" y="1518025"/>
                        <a:ext cx="1881000" cy="1932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Google Shape;102;p2"/>
          <p:cNvSpPr txBox="1"/>
          <p:nvPr/>
        </p:nvSpPr>
        <p:spPr>
          <a:xfrm>
            <a:off x="8893394" y="2762533"/>
            <a:ext cx="126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Azurit</a:t>
            </a:r>
            <a:endParaRPr sz="3000" b="0" i="1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661220" y="1820684"/>
            <a:ext cx="2265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000" b="0" i="1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Malachit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04774" y="337037"/>
            <a:ext cx="2519875" cy="167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68354" y="-2665646"/>
            <a:ext cx="685529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1433606" y="607816"/>
            <a:ext cx="91440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mes New Roman"/>
              <a:buNone/>
            </a:pPr>
            <a:r>
              <a:rPr lang="sk-SK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Jozef Mistrík</a:t>
            </a:r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813800" y="5427325"/>
            <a:ext cx="103836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Slovenský jazykovedec, literárny vedec, vysokoškolský pedagóg a súdny grafológ. Venoval sa hlavne štylistike a morfológii</a:t>
            </a:r>
            <a:r>
              <a:rPr lang="sk-SK" sz="25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 sz="25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Rodák zo Španej Doliny.</a:t>
            </a:r>
            <a:endParaRPr sz="25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175" y="942825"/>
            <a:ext cx="3112325" cy="42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00" y="724257"/>
            <a:ext cx="3019373" cy="45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6601" y="2143950"/>
            <a:ext cx="3636925" cy="241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68354" y="-2665647"/>
            <a:ext cx="685529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>
            <a:spLocks noGrp="1"/>
          </p:cNvSpPr>
          <p:nvPr>
            <p:ph type="ctrTitle"/>
          </p:nvPr>
        </p:nvSpPr>
        <p:spPr>
          <a:xfrm>
            <a:off x="1524000" y="722670"/>
            <a:ext cx="9144000" cy="140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mes New Roman"/>
              <a:buNone/>
            </a:pPr>
            <a:r>
              <a:rPr lang="sk-SK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Exteriér </a:t>
            </a:r>
            <a: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školy</a:t>
            </a:r>
            <a:endParaRPr dirty="0"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9913" y="1338738"/>
            <a:ext cx="4928476" cy="369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 descr="Obrázok, na ktorom je strom&#10;&#10;Automaticky generovaný pop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279865" y="1390285"/>
            <a:ext cx="4847676" cy="363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8837" y="2276875"/>
            <a:ext cx="2814336" cy="42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8001650" y="5697550"/>
            <a:ext cx="340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Kostol Premenenia Pána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68354" y="-2665647"/>
            <a:ext cx="685529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>
            <a:spLocks noGrp="1"/>
          </p:cNvSpPr>
          <p:nvPr>
            <p:ph type="ctrTitle"/>
          </p:nvPr>
        </p:nvSpPr>
        <p:spPr>
          <a:xfrm>
            <a:off x="3539375" y="539399"/>
            <a:ext cx="5334600" cy="178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imes New Roman"/>
              <a:buNone/>
            </a:pPr>
            <a: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Interiér</a:t>
            </a:r>
            <a:b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sk-SK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školy </a:t>
            </a:r>
            <a:endParaRPr dirty="0"/>
          </a:p>
        </p:txBody>
      </p:sp>
      <p:pic>
        <p:nvPicPr>
          <p:cNvPr id="131" name="Google Shape;131;p5" descr="Obrázok, na ktorom je vnútri, polica, drevené, drevo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312903" y="2195550"/>
            <a:ext cx="4495404" cy="337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descr="Obrázok, na ktorom je text&#10;&#10;Automaticky generovaný pop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265072" y="2466225"/>
            <a:ext cx="4221804" cy="316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6262" y="2998018"/>
            <a:ext cx="4800850" cy="3188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68354" y="-2649262"/>
            <a:ext cx="6855292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 txBox="1">
            <a:spLocks noGrp="1"/>
          </p:cNvSpPr>
          <p:nvPr>
            <p:ph type="ctrTitle"/>
          </p:nvPr>
        </p:nvSpPr>
        <p:spPr>
          <a:xfrm rot="10800000" flipV="1">
            <a:off x="4209728" y="3806213"/>
            <a:ext cx="3292660" cy="136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4736"/>
              <a:buFont typeface="Times New Roman"/>
              <a:buNone/>
            </a:pPr>
            <a:r>
              <a:rPr lang="sk-SK" sz="6333" i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Pomôcky</a:t>
            </a:r>
            <a:endParaRPr sz="6333" dirty="0"/>
          </a:p>
        </p:txBody>
      </p:sp>
      <p:pic>
        <p:nvPicPr>
          <p:cNvPr id="140" name="Google Shape;140;p6" descr="Obrázok, na ktorom je text, drevené, drevo&#10;&#10;Automaticky generovaný pop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608725" y="1683222"/>
            <a:ext cx="2884361" cy="216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 descr="Obrázok, na ktorom je text, drevené, drevo, rúra&#10;&#10;Automaticky generovaný pop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098" y="4191821"/>
            <a:ext cx="3298807" cy="247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 descr="Obrázok, na ktorom je text&#10;&#10;Automaticky generovaný popi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518317" y="1064749"/>
            <a:ext cx="2886253" cy="21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4275" y="783300"/>
            <a:ext cx="2205849" cy="3321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146" y="386810"/>
            <a:ext cx="2315227" cy="34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1812" y="3719448"/>
            <a:ext cx="3512259" cy="2332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2149825" y="6253575"/>
            <a:ext cx="310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bridlicová tabuľka</a:t>
            </a:r>
            <a:endParaRPr sz="24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525355" y="732976"/>
            <a:ext cx="3348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sk-SK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sk-SK" sz="24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husacie brko</a:t>
            </a:r>
            <a:endParaRPr lang="sk-SK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12ffea4d864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12ffea4d864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550" y="266488"/>
            <a:ext cx="4447432" cy="333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2ffea4d864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925" y="266499"/>
            <a:ext cx="4447427" cy="33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2ffea4d864_0_22"/>
          <p:cNvPicPr preferRelativeResize="0"/>
          <p:nvPr/>
        </p:nvPicPr>
        <p:blipFill rotWithShape="1">
          <a:blip r:embed="rId6">
            <a:alphaModFix/>
          </a:blip>
          <a:srcRect l="2638" t="19880" b="11682"/>
          <a:stretch/>
        </p:blipFill>
        <p:spPr>
          <a:xfrm>
            <a:off x="3335112" y="3774900"/>
            <a:ext cx="5521777" cy="291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2ffea4d864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34" y="-10820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2ffea4d864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617" y="382889"/>
            <a:ext cx="4411876" cy="587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12ffea4d864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5462" y="916816"/>
            <a:ext cx="4431473" cy="294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/>
          <p:cNvSpPr/>
          <p:nvPr/>
        </p:nvSpPr>
        <p:spPr>
          <a:xfrm rot="20333651">
            <a:off x="585782" y="4322646"/>
            <a:ext cx="28356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sk-SK" sz="2400" dirty="0" smtClean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Všetci sme sa učili a učili a písali a písali a rátali a smiali sa....</a:t>
            </a:r>
            <a:endParaRPr lang="sk-SK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668354" y="-2665647"/>
            <a:ext cx="685529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538" y="219249"/>
            <a:ext cx="8562924" cy="64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>
            <a:off x="6743050" y="5798450"/>
            <a:ext cx="38100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26. apríl 2022 </a:t>
            </a:r>
            <a:endParaRPr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sk-SK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odbor pedagogika</a:t>
            </a:r>
            <a:endParaRPr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122</Words>
  <Application>Microsoft Office PowerPoint</Application>
  <PresentationFormat>Širokouhlá</PresentationFormat>
  <Paragraphs>26</Paragraphs>
  <Slides>10</Slides>
  <Notes>10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Arial</vt:lpstr>
      <vt:lpstr>Calibri</vt:lpstr>
      <vt:lpstr>Comic Sans MS</vt:lpstr>
      <vt:lpstr>Times New Roman</vt:lpstr>
      <vt:lpstr>Motív Office</vt:lpstr>
      <vt:lpstr>CorelDraw.Graphic.16</vt:lpstr>
      <vt:lpstr>Historická škola prof.Jozefa Mistríka</vt:lpstr>
      <vt:lpstr>Špania Dolina </vt:lpstr>
      <vt:lpstr>Prof. Jozef Mistrík</vt:lpstr>
      <vt:lpstr>Exteriér  školy</vt:lpstr>
      <vt:lpstr>Interiér školy </vt:lpstr>
      <vt:lpstr>Pomôcky</vt:lpstr>
      <vt:lpstr>Prezentácia programu PowerPoint</vt:lpstr>
      <vt:lpstr>Prezentácia programu PowerPoint</vt:lpstr>
      <vt:lpstr>Prezentácia programu PowerPoint</vt:lpstr>
      <vt:lpstr>Ďakujeme!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škola prof.Jozefa Mistríka</dc:title>
  <dc:creator>Andrea Havlíčková</dc:creator>
  <cp:lastModifiedBy>Užívateľ</cp:lastModifiedBy>
  <cp:revision>4</cp:revision>
  <dcterms:created xsi:type="dcterms:W3CDTF">2022-05-25T11:47:52Z</dcterms:created>
  <dcterms:modified xsi:type="dcterms:W3CDTF">2023-01-24T18:49:09Z</dcterms:modified>
</cp:coreProperties>
</file>