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5" roundtripDataSignature="AMtx7mjirGJQvjQ8mjM97MTs06mOspEk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2ffea4d864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2ffea4d864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2ffea4d864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2ffea4d864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á snímka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zvislý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vislý nadpis a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lavička sekcie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anie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n nadpis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a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popisom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ok s popisom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11" Type="http://schemas.openxmlformats.org/officeDocument/2006/relationships/oleObject" Target="../embeddings/oleObject2.bin"/><Relationship Id="rId5" Type="http://schemas.openxmlformats.org/officeDocument/2006/relationships/image" Target="../media/image3.png"/><Relationship Id="rId10" Type="http://schemas.openxmlformats.org/officeDocument/2006/relationships/image" Target="../media/image1.png"/><Relationship Id="rId4" Type="http://schemas.openxmlformats.org/officeDocument/2006/relationships/image" Target="../media/image2.jpg"/><Relationship Id="rId9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jpg"/><Relationship Id="rId9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2.jp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Relationship Id="rId9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2668354" y="-2665647"/>
            <a:ext cx="6855292" cy="121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5">
            <a:alphaModFix/>
          </a:blip>
          <a:srcRect t="6477" b="10693"/>
          <a:stretch/>
        </p:blipFill>
        <p:spPr>
          <a:xfrm>
            <a:off x="2762827" y="1221600"/>
            <a:ext cx="6666322" cy="36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>
            <a:spLocks noGrp="1"/>
          </p:cNvSpPr>
          <p:nvPr>
            <p:ph type="ctrTitle"/>
          </p:nvPr>
        </p:nvSpPr>
        <p:spPr>
          <a:xfrm>
            <a:off x="672738" y="281550"/>
            <a:ext cx="10846500" cy="8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 New Roman"/>
              <a:buNone/>
            </a:pPr>
            <a:r>
              <a:rPr lang="sk-SK" i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Historická škola prof.Jozefa Mistríka</a:t>
            </a:r>
            <a:endParaRPr/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56274" y="4085944"/>
            <a:ext cx="2551836" cy="2576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63794" y="5427493"/>
            <a:ext cx="1721096" cy="1377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530906" y="5585363"/>
            <a:ext cx="1235234" cy="126993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0" name="Google Shape;90;p1"/>
          <p:cNvGraphicFramePr/>
          <p:nvPr/>
        </p:nvGraphicFramePr>
        <p:xfrm>
          <a:off x="316360" y="1472882"/>
          <a:ext cx="981867" cy="872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r:id="rId9" imgW="981867" imgH="872332" progId="CorelDraw.Graphic.16">
                  <p:embed/>
                </p:oleObj>
              </mc:Choice>
              <mc:Fallback>
                <p:oleObj r:id="rId9" imgW="981867" imgH="872332" progId="CorelDraw.Graphic.16">
                  <p:embed/>
                  <p:pic>
                    <p:nvPicPr>
                      <p:cNvPr id="90" name="Google Shape;90;p1"/>
                      <p:cNvPicPr preferRelativeResize="0"/>
                      <p:nvPr/>
                    </p:nvPicPr>
                    <p:blipFill rotWithShape="1">
                      <a:blip r:embed="rId10">
                        <a:alphaModFix/>
                      </a:blip>
                      <a:srcRect/>
                      <a:stretch/>
                    </p:blipFill>
                    <p:spPr>
                      <a:xfrm>
                        <a:off x="316360" y="1472882"/>
                        <a:ext cx="981867" cy="8723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" name="Google Shape;91;p1"/>
          <p:cNvGraphicFramePr/>
          <p:nvPr/>
        </p:nvGraphicFramePr>
        <p:xfrm>
          <a:off x="10743738" y="1472882"/>
          <a:ext cx="981867" cy="872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r:id="rId11" imgW="981867" imgH="872332" progId="CorelDraw.Graphic.16">
                  <p:embed/>
                </p:oleObj>
              </mc:Choice>
              <mc:Fallback>
                <p:oleObj r:id="rId11" imgW="981867" imgH="872332" progId="CorelDraw.Graphic.16">
                  <p:embed/>
                  <p:pic>
                    <p:nvPicPr>
                      <p:cNvPr id="91" name="Google Shape;91;p1"/>
                      <p:cNvPicPr preferRelativeResize="0"/>
                      <p:nvPr/>
                    </p:nvPicPr>
                    <p:blipFill rotWithShape="1">
                      <a:blip r:embed="rId10">
                        <a:alphaModFix/>
                      </a:blip>
                      <a:srcRect/>
                      <a:stretch/>
                    </p:blipFill>
                    <p:spPr>
                      <a:xfrm>
                        <a:off x="10743738" y="1472882"/>
                        <a:ext cx="981867" cy="8723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" name="Google Shape;92;p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7483" y="5048618"/>
            <a:ext cx="3088591" cy="161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" y="2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9" descr="Obrázok, na ktorom je vonkajšie, strom, osoba, ľudia&#10;&#10;Automaticky generovaný popi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66408" y="163427"/>
            <a:ext cx="4859176" cy="653115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9"/>
          <p:cNvSpPr txBox="1">
            <a:spLocks noGrp="1"/>
          </p:cNvSpPr>
          <p:nvPr>
            <p:ph type="ctrTitle"/>
          </p:nvPr>
        </p:nvSpPr>
        <p:spPr>
          <a:xfrm>
            <a:off x="3888738" y="5775075"/>
            <a:ext cx="4414500" cy="9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imes New Roman"/>
              <a:buNone/>
            </a:pPr>
            <a:r>
              <a:rPr lang="sk-SK" i="1">
                <a:solidFill>
                  <a:srgbClr val="43434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Ďakujeme!</a:t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619432" y="2370544"/>
            <a:ext cx="20105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sk-SK" sz="28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Tretiačky z </a:t>
            </a:r>
          </a:p>
          <a:p>
            <a:r>
              <a:rPr lang="sk-SK" sz="2800" dirty="0">
                <a:solidFill>
                  <a:schemeClr val="lt1"/>
                </a:solidFill>
                <a:latin typeface="Times New Roman"/>
                <a:cs typeface="Times New Roman"/>
                <a:sym typeface="Times New Roman"/>
              </a:rPr>
              <a:t>o</a:t>
            </a:r>
            <a:r>
              <a:rPr lang="sk-SK" sz="2800" dirty="0" smtClean="0">
                <a:solidFill>
                  <a:schemeClr val="lt1"/>
                </a:solidFill>
                <a:latin typeface="Times New Roman"/>
                <a:cs typeface="Times New Roman"/>
                <a:sym typeface="Times New Roman"/>
              </a:rPr>
              <a:t>dboru</a:t>
            </a:r>
          </a:p>
          <a:p>
            <a:r>
              <a:rPr lang="sk-SK" sz="2800" dirty="0" smtClean="0">
                <a:solidFill>
                  <a:schemeClr val="lt1"/>
                </a:solidFill>
                <a:latin typeface="Times New Roman"/>
                <a:cs typeface="Times New Roman"/>
                <a:sym typeface="Times New Roman"/>
              </a:rPr>
              <a:t>pedagogika</a:t>
            </a:r>
            <a:endParaRPr lang="sk-SK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2668354" y="-2741847"/>
            <a:ext cx="6855292" cy="121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>
            <a:spLocks noGrp="1"/>
          </p:cNvSpPr>
          <p:nvPr>
            <p:ph type="ctrTitle"/>
          </p:nvPr>
        </p:nvSpPr>
        <p:spPr>
          <a:xfrm>
            <a:off x="1524000" y="9917"/>
            <a:ext cx="9144000" cy="15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imes New Roman"/>
              <a:buNone/>
            </a:pPr>
            <a:r>
              <a:rPr lang="sk-SK" i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Špania Dolina </a:t>
            </a:r>
            <a:endParaRPr/>
          </a:p>
        </p:txBody>
      </p:sp>
      <p:sp>
        <p:nvSpPr>
          <p:cNvPr id="99" name="Google Shape;99;p2"/>
          <p:cNvSpPr txBox="1">
            <a:spLocks noGrp="1"/>
          </p:cNvSpPr>
          <p:nvPr>
            <p:ph type="subTitle" idx="1"/>
          </p:nvPr>
        </p:nvSpPr>
        <p:spPr>
          <a:xfrm>
            <a:off x="336250" y="3115175"/>
            <a:ext cx="10983600" cy="34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sk-SK" sz="25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Špania Dolina - obec starej a slávnej baníckej tradície.</a:t>
            </a:r>
            <a:endParaRPr sz="25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sk-SK" sz="25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Preslávená kedysi po celej Európe svojim rudným bohatstvom, najmä meďou.</a:t>
            </a:r>
            <a:endParaRPr sz="25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sk-SK" sz="25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Obec bola hlavnou základňou ťažby medenej rudy mediarskych závodov.</a:t>
            </a:r>
            <a:endParaRPr sz="25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sk-SK" sz="25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Štôlne a šachty na Španej Doline mali rozličné názvy, zvyčajne mená panovníkov </a:t>
            </a:r>
            <a:r>
              <a:rPr lang="sk-SK" sz="25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						(</a:t>
            </a:r>
            <a:r>
              <a:rPr lang="sk-SK" sz="25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Ferdinandova, </a:t>
            </a:r>
            <a:r>
              <a:rPr lang="sk-SK" sz="2500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Ludvíkova</a:t>
            </a:r>
            <a:r>
              <a:rPr lang="sk-SK" sz="25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Karlova).</a:t>
            </a:r>
            <a:endParaRPr sz="25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sk-SK" sz="25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 </a:t>
            </a:r>
            <a:r>
              <a:rPr lang="sk-SK" sz="2500" dirty="0" err="1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viacstoročnej</a:t>
            </a:r>
            <a:r>
              <a:rPr lang="sk-SK" sz="25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sk-SK" sz="25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ťažbe (zač. 18.stor.) začala upadať nielen ťažba, ale aj obec - baníci sa postupne sťahovali do iných baníckych oblastí.</a:t>
            </a:r>
            <a:endParaRPr sz="25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00" name="Google Shape;100;p2"/>
          <p:cNvGraphicFramePr/>
          <p:nvPr/>
        </p:nvGraphicFramePr>
        <p:xfrm>
          <a:off x="445724" y="-3376"/>
          <a:ext cx="2709001" cy="2166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r:id="rId5" imgW="2709001" imgH="2166180" progId="CorelDraw.Graphic.16">
                  <p:embed/>
                </p:oleObj>
              </mc:Choice>
              <mc:Fallback>
                <p:oleObj r:id="rId5" imgW="2709001" imgH="2166180" progId="CorelDraw.Graphic.16">
                  <p:embed/>
                  <p:pic>
                    <p:nvPicPr>
                      <p:cNvPr id="100" name="Google Shape;100;p2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/>
                      <a:stretch/>
                    </p:blipFill>
                    <p:spPr>
                      <a:xfrm>
                        <a:off x="445724" y="-3376"/>
                        <a:ext cx="2709001" cy="21661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" name="Google Shape;101;p2"/>
          <p:cNvGraphicFramePr/>
          <p:nvPr/>
        </p:nvGraphicFramePr>
        <p:xfrm>
          <a:off x="7392975" y="1518025"/>
          <a:ext cx="1881000" cy="1932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r:id="rId7" imgW="1881000" imgH="1932524" progId="CorelDraw.Graphic.16">
                  <p:embed/>
                </p:oleObj>
              </mc:Choice>
              <mc:Fallback>
                <p:oleObj r:id="rId7" imgW="1881000" imgH="1932524" progId="CorelDraw.Graphic.16">
                  <p:embed/>
                  <p:pic>
                    <p:nvPicPr>
                      <p:cNvPr id="101" name="Google Shape;101;p2"/>
                      <p:cNvPicPr preferRelativeResize="0"/>
                      <p:nvPr/>
                    </p:nvPicPr>
                    <p:blipFill rotWithShape="1">
                      <a:blip r:embed="rId8">
                        <a:alphaModFix/>
                      </a:blip>
                      <a:srcRect/>
                      <a:stretch/>
                    </p:blipFill>
                    <p:spPr>
                      <a:xfrm>
                        <a:off x="7392975" y="1518025"/>
                        <a:ext cx="1881000" cy="19325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" name="Google Shape;102;p2"/>
          <p:cNvSpPr txBox="1"/>
          <p:nvPr/>
        </p:nvSpPr>
        <p:spPr>
          <a:xfrm>
            <a:off x="8893394" y="2762533"/>
            <a:ext cx="126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3000" b="0" i="1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Azurit</a:t>
            </a:r>
            <a:endParaRPr sz="3000" b="0" i="1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661220" y="1820684"/>
            <a:ext cx="2265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3000" b="0" i="1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Malachit</a:t>
            </a:r>
            <a:endParaRPr/>
          </a:p>
        </p:txBody>
      </p:sp>
      <p:pic>
        <p:nvPicPr>
          <p:cNvPr id="104" name="Google Shape;104;p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104774" y="337037"/>
            <a:ext cx="2519875" cy="1673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2668354" y="-2665646"/>
            <a:ext cx="6855292" cy="121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3"/>
          <p:cNvSpPr txBox="1">
            <a:spLocks noGrp="1"/>
          </p:cNvSpPr>
          <p:nvPr>
            <p:ph type="ctrTitle"/>
          </p:nvPr>
        </p:nvSpPr>
        <p:spPr>
          <a:xfrm>
            <a:off x="1433606" y="607816"/>
            <a:ext cx="9144000" cy="12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imes New Roman"/>
              <a:buNone/>
            </a:pPr>
            <a:r>
              <a:rPr lang="sk-SK" i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Prof. Jozef Mistrík</a:t>
            </a:r>
            <a:endParaRPr/>
          </a:p>
        </p:txBody>
      </p:sp>
      <p:sp>
        <p:nvSpPr>
          <p:cNvPr id="111" name="Google Shape;111;p3"/>
          <p:cNvSpPr txBox="1">
            <a:spLocks noGrp="1"/>
          </p:cNvSpPr>
          <p:nvPr>
            <p:ph type="subTitle" idx="1"/>
          </p:nvPr>
        </p:nvSpPr>
        <p:spPr>
          <a:xfrm>
            <a:off x="813800" y="5427325"/>
            <a:ext cx="10383600" cy="12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sk-SK" sz="25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Slovenský jazykovedec, literárny vedec, vysokoškolský pedagóg a súdny grafológ. Venoval sa hlavne štylistike a morfológii</a:t>
            </a:r>
            <a:r>
              <a:rPr lang="sk-SK" sz="25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sk-SK" sz="25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Rodák zo Španej Doliny.</a:t>
            </a:r>
            <a:endParaRPr sz="25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2" name="Google Shape;112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40175" y="942825"/>
            <a:ext cx="3112325" cy="423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400" y="724257"/>
            <a:ext cx="3019373" cy="4546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96601" y="2143950"/>
            <a:ext cx="3636925" cy="2415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2668354" y="-2665647"/>
            <a:ext cx="6855292" cy="121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4"/>
          <p:cNvSpPr txBox="1">
            <a:spLocks noGrp="1"/>
          </p:cNvSpPr>
          <p:nvPr>
            <p:ph type="ctrTitle"/>
          </p:nvPr>
        </p:nvSpPr>
        <p:spPr>
          <a:xfrm>
            <a:off x="1524000" y="722670"/>
            <a:ext cx="9144000" cy="1400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imes New Roman"/>
              <a:buNone/>
            </a:pPr>
            <a:r>
              <a:rPr lang="sk-SK" i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Exteriér </a:t>
            </a:r>
            <a:r>
              <a:rPr lang="sk-SK" i="1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sk-SK" i="1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k-SK" i="1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školy</a:t>
            </a:r>
            <a:endParaRPr dirty="0"/>
          </a:p>
        </p:txBody>
      </p:sp>
      <p:pic>
        <p:nvPicPr>
          <p:cNvPr id="121" name="Google Shape;12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59913" y="1338738"/>
            <a:ext cx="4928476" cy="3696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4" descr="Obrázok, na ktorom je strom&#10;&#10;Automaticky generovaný popi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7279865" y="1390285"/>
            <a:ext cx="4847676" cy="3635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88837" y="2276875"/>
            <a:ext cx="2814336" cy="423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4"/>
          <p:cNvSpPr txBox="1"/>
          <p:nvPr/>
        </p:nvSpPr>
        <p:spPr>
          <a:xfrm>
            <a:off x="8001650" y="5697550"/>
            <a:ext cx="3404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Kostol Premenenia Pána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2668354" y="-2665647"/>
            <a:ext cx="6855292" cy="121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5"/>
          <p:cNvSpPr txBox="1">
            <a:spLocks noGrp="1"/>
          </p:cNvSpPr>
          <p:nvPr>
            <p:ph type="ctrTitle"/>
          </p:nvPr>
        </p:nvSpPr>
        <p:spPr>
          <a:xfrm>
            <a:off x="3539375" y="539399"/>
            <a:ext cx="5334600" cy="1786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imes New Roman"/>
              <a:buNone/>
            </a:pPr>
            <a:r>
              <a:rPr lang="sk-SK" i="1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Interiér</a:t>
            </a:r>
            <a:br>
              <a:rPr lang="sk-SK" i="1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k-SK" i="1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školy </a:t>
            </a:r>
            <a:endParaRPr dirty="0"/>
          </a:p>
        </p:txBody>
      </p:sp>
      <p:pic>
        <p:nvPicPr>
          <p:cNvPr id="131" name="Google Shape;131;p5" descr="Obrázok, na ktorom je vnútri, polica, drevené, drevo&#10;&#10;Automaticky generovaný popi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-312903" y="2195550"/>
            <a:ext cx="4495404" cy="3371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5" descr="Obrázok, na ktorom je text&#10;&#10;Automaticky generovaný popi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8265072" y="2466225"/>
            <a:ext cx="4221804" cy="3166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06262" y="2998018"/>
            <a:ext cx="4800850" cy="3188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2668354" y="-2649262"/>
            <a:ext cx="6855292" cy="121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6"/>
          <p:cNvSpPr txBox="1">
            <a:spLocks noGrp="1"/>
          </p:cNvSpPr>
          <p:nvPr>
            <p:ph type="ctrTitle"/>
          </p:nvPr>
        </p:nvSpPr>
        <p:spPr>
          <a:xfrm rot="10800000" flipV="1">
            <a:off x="4209728" y="3806213"/>
            <a:ext cx="3292660" cy="1364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94736"/>
              <a:buFont typeface="Times New Roman"/>
              <a:buNone/>
            </a:pPr>
            <a:r>
              <a:rPr lang="sk-SK" sz="6333" i="1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Pomôcky</a:t>
            </a:r>
            <a:endParaRPr sz="6333" dirty="0"/>
          </a:p>
        </p:txBody>
      </p:sp>
      <p:pic>
        <p:nvPicPr>
          <p:cNvPr id="140" name="Google Shape;140;p6" descr="Obrázok, na ktorom je text, drevené, drevo&#10;&#10;Automaticky generovaný popi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2608725" y="1683222"/>
            <a:ext cx="2884361" cy="2163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6" descr="Obrázok, na ktorom je text, drevené, drevo, rúra&#10;&#10;Automaticky generovaný popi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2098" y="4191821"/>
            <a:ext cx="3298807" cy="2474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6" descr="Obrázok, na ktorom je text&#10;&#10;Automaticky generovaný popi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5400000">
            <a:off x="9518317" y="1064749"/>
            <a:ext cx="2886253" cy="2164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74275" y="783300"/>
            <a:ext cx="2205849" cy="3321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1146" y="386810"/>
            <a:ext cx="2315227" cy="348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101812" y="3719448"/>
            <a:ext cx="3512259" cy="2332376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6"/>
          <p:cNvSpPr txBox="1"/>
          <p:nvPr/>
        </p:nvSpPr>
        <p:spPr>
          <a:xfrm>
            <a:off x="2149825" y="6253575"/>
            <a:ext cx="3105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4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bridlicová tabuľka</a:t>
            </a:r>
            <a:endParaRPr sz="24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525355" y="732976"/>
            <a:ext cx="33482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sk-SK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</a:t>
            </a:r>
            <a:r>
              <a:rPr lang="sk-SK" sz="2400" dirty="0" smtClean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husacie brko</a:t>
            </a:r>
            <a:endParaRPr lang="sk-SK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g12ffea4d864_0_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g12ffea4d864_0_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84550" y="266488"/>
            <a:ext cx="4447432" cy="3335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g12ffea4d864_0_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14925" y="266499"/>
            <a:ext cx="4447427" cy="3335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g12ffea4d864_0_22"/>
          <p:cNvPicPr preferRelativeResize="0"/>
          <p:nvPr/>
        </p:nvPicPr>
        <p:blipFill rotWithShape="1">
          <a:blip r:embed="rId6">
            <a:alphaModFix/>
          </a:blip>
          <a:srcRect l="2638" t="19880" b="11682"/>
          <a:stretch/>
        </p:blipFill>
        <p:spPr>
          <a:xfrm>
            <a:off x="3335112" y="3774900"/>
            <a:ext cx="5521777" cy="291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g12ffea4d864_0_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34" y="-108201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12ffea4d864_0_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44617" y="382889"/>
            <a:ext cx="4411876" cy="5875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g12ffea4d864_0_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65462" y="916816"/>
            <a:ext cx="4431473" cy="29427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bdĺžnik 1"/>
          <p:cNvSpPr/>
          <p:nvPr/>
        </p:nvSpPr>
        <p:spPr>
          <a:xfrm rot="20333651">
            <a:off x="585782" y="4322646"/>
            <a:ext cx="2835624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k-SK" dirty="0" smtClean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r>
              <a:rPr lang="sk-SK" sz="2400" dirty="0" smtClean="0">
                <a:solidFill>
                  <a:schemeClr val="lt1"/>
                </a:solidFill>
                <a:latin typeface="Times New Roman"/>
                <a:cs typeface="Times New Roman"/>
                <a:sym typeface="Times New Roman"/>
              </a:rPr>
              <a:t>Všetci sme sa učili a učili a písali a písali a rátali a smiali sa....</a:t>
            </a:r>
            <a:endParaRPr lang="sk-SK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2668354" y="-2665647"/>
            <a:ext cx="6855292" cy="121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4538" y="219249"/>
            <a:ext cx="8562924" cy="642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7"/>
          <p:cNvSpPr txBox="1">
            <a:spLocks noGrp="1"/>
          </p:cNvSpPr>
          <p:nvPr>
            <p:ph type="subTitle" idx="1"/>
          </p:nvPr>
        </p:nvSpPr>
        <p:spPr>
          <a:xfrm>
            <a:off x="6743050" y="5798450"/>
            <a:ext cx="3810000" cy="8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sk-SK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26. apríl 2022 </a:t>
            </a:r>
            <a:endParaRPr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sk-SK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odbor pedagogika</a:t>
            </a:r>
            <a:endParaRPr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122</Words>
  <Application>Microsoft Office PowerPoint</Application>
  <PresentationFormat>Širokouhlá</PresentationFormat>
  <Paragraphs>26</Paragraphs>
  <Slides>10</Slides>
  <Notes>10</Notes>
  <HiddenSlides>0</HiddenSlides>
  <MMClips>0</MMClips>
  <ScaleCrop>false</ScaleCrop>
  <HeadingPairs>
    <vt:vector size="8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6" baseType="lpstr">
      <vt:lpstr>Arial</vt:lpstr>
      <vt:lpstr>Calibri</vt:lpstr>
      <vt:lpstr>Comic Sans MS</vt:lpstr>
      <vt:lpstr>Times New Roman</vt:lpstr>
      <vt:lpstr>Motív Office</vt:lpstr>
      <vt:lpstr>CorelDraw.Graphic.16</vt:lpstr>
      <vt:lpstr>Historická škola prof.Jozefa Mistríka</vt:lpstr>
      <vt:lpstr>Špania Dolina </vt:lpstr>
      <vt:lpstr>Prof. Jozef Mistrík</vt:lpstr>
      <vt:lpstr>Exteriér  školy</vt:lpstr>
      <vt:lpstr>Interiér školy </vt:lpstr>
      <vt:lpstr>Pomôcky</vt:lpstr>
      <vt:lpstr>Prezentácia programu PowerPoint</vt:lpstr>
      <vt:lpstr>Prezentácia programu PowerPoint</vt:lpstr>
      <vt:lpstr>Prezentácia programu PowerPoint</vt:lpstr>
      <vt:lpstr>Ďakujeme!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Historická škola prof.Jozefa Mistríka</dc:title>
  <dc:creator>Andrea Havlíčková</dc:creator>
  <cp:lastModifiedBy>Užívateľ</cp:lastModifiedBy>
  <cp:revision>4</cp:revision>
  <dcterms:created xsi:type="dcterms:W3CDTF">2022-05-25T11:47:52Z</dcterms:created>
  <dcterms:modified xsi:type="dcterms:W3CDTF">2023-01-24T18:49:09Z</dcterms:modified>
</cp:coreProperties>
</file>